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740-1E97-4CF3-8349-3B3F75824462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B092-A87E-4F17-BB96-3B656FB47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740-1E97-4CF3-8349-3B3F75824462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B092-A87E-4F17-BB96-3B656FB47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740-1E97-4CF3-8349-3B3F75824462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B092-A87E-4F17-BB96-3B656FB47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740-1E97-4CF3-8349-3B3F75824462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B092-A87E-4F17-BB96-3B656FB47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740-1E97-4CF3-8349-3B3F75824462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B092-A87E-4F17-BB96-3B656FB47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740-1E97-4CF3-8349-3B3F75824462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B092-A87E-4F17-BB96-3B656FB47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740-1E97-4CF3-8349-3B3F75824462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B092-A87E-4F17-BB96-3B656FB47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740-1E97-4CF3-8349-3B3F75824462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B092-A87E-4F17-BB96-3B656FB47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740-1E97-4CF3-8349-3B3F75824462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B092-A87E-4F17-BB96-3B656FB47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740-1E97-4CF3-8349-3B3F75824462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B092-A87E-4F17-BB96-3B656FB47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740-1E97-4CF3-8349-3B3F75824462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B092-A87E-4F17-BB96-3B656FB47D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32740-1E97-4CF3-8349-3B3F75824462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DB092-A87E-4F17-BB96-3B656FB47D7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380226" y="5943600"/>
            <a:ext cx="7795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Poster Category : Case Series &amp; Original Studies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43400" y="147935"/>
            <a:ext cx="3653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Poster Number : For Admin use only</a:t>
            </a:r>
          </a:p>
          <a:p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380226" y="1219200"/>
            <a:ext cx="776287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Title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Author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Presenting author &amp; Email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Co-Author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Affiliation(Institution)</a:t>
            </a: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38112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1125" y="391884"/>
            <a:ext cx="7762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Case Series: Introduction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381125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2057400"/>
            <a:ext cx="7467600" cy="9937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062162" y="3429000"/>
            <a:ext cx="6400800" cy="17526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1125" y="391884"/>
            <a:ext cx="7762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Case Series: Methods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381125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2057400"/>
            <a:ext cx="7467600" cy="9937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062162" y="3429000"/>
            <a:ext cx="6400800" cy="17526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1125" y="391884"/>
            <a:ext cx="7762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Case Series: Observation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381125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2057400"/>
            <a:ext cx="7467600" cy="9937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062162" y="3429000"/>
            <a:ext cx="6400800" cy="17526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1125" y="391884"/>
            <a:ext cx="7762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Case Series: Discussion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381125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2057400"/>
            <a:ext cx="7467600" cy="9937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062162" y="3429000"/>
            <a:ext cx="6400800" cy="17526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1125" y="391884"/>
            <a:ext cx="7762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Case Series: Conclusion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381125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2057400"/>
            <a:ext cx="7467600" cy="9937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062162" y="3429000"/>
            <a:ext cx="6400800" cy="17526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46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Editsuite1</dc:creator>
  <cp:lastModifiedBy> </cp:lastModifiedBy>
  <cp:revision>19</cp:revision>
  <dcterms:created xsi:type="dcterms:W3CDTF">2021-01-06T07:53:00Z</dcterms:created>
  <dcterms:modified xsi:type="dcterms:W3CDTF">2021-06-22T10:33:31Z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1033-11.2.0.10152</vt:lpwstr>
  </property>
</Properties>
</file>